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90" r:id="rId5"/>
    <p:sldId id="258" r:id="rId6"/>
    <p:sldId id="259" r:id="rId7"/>
    <p:sldId id="29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7" r:id="rId16"/>
    <p:sldId id="294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029" autoAdjust="0"/>
    <p:restoredTop sz="96237" autoAdjust="0"/>
  </p:normalViewPr>
  <p:slideViewPr>
    <p:cSldViewPr>
      <p:cViewPr varScale="1">
        <p:scale>
          <a:sx n="86" d="100"/>
          <a:sy n="86" d="100"/>
        </p:scale>
        <p:origin x="5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F907D90-AFD5-409A-B6DA-32F815EDBFDC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D91A9CF-F676-4F8F-A714-B6E79D10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21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C486642-A76C-4C48-BC04-720ABD757D64}" type="datetimeFigureOut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5A393BF-B7A6-4E9B-9098-2E53C19AD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3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1A293-C74A-4275-ADE7-39F8FD390CAC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9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0187" name="Rectangle 11"/>
          <p:cNvSpPr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  <p:custDataLst>
              <p:tags r:id="rId4"/>
            </p:custDataLst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61D4F-8B29-4CA4-94FB-833086BD9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1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44B0-9D4C-4132-9907-2A3BB94C1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0D7E-49D7-4E17-83EC-FFA27A5D8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4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1932-A00A-4694-8658-CBA1A9A36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8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50264-335D-400C-A644-44BAD038A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8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1B05D-B2C0-41AF-BA27-F96487B79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2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  <p:custDataLst>
              <p:tags r:id="rId7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1608-958C-4875-966C-E0920962A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  <p:custDataLst>
              <p:tags r:id="rId8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0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F30C5-5C6D-43FA-81B8-4DBB04C2E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5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3B40E-FFD4-48E9-942C-948E65038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3A8B0-29D7-435D-B471-8B7A7721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9531-AC05-43F3-9BE4-6103F01DF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  <p:custDataLst>
              <p:tags r:id="rId6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dt" sz="half" idx="2"/>
            <p:custDataLst>
              <p:tags r:id="rId13"/>
            </p:custDataLst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ldNum" sz="quarter" idx="4"/>
            <p:custDataLst>
              <p:tags r:id="rId14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EBCF354F-2FBF-458A-BEBB-C2DD9741E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9165" name="Rectangle 13"/>
          <p:cNvSpPr>
            <a:spLocks noGrp="1" noRot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  <p:custDataLst>
              <p:tags r:id="rId17"/>
            </p:custDataLst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  <p:custDataLst>
              <p:tags r:id="rId18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4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Laredo_Diocese_CoA.jpg" TargetMode="External"/><Relationship Id="rId3" Type="http://schemas.openxmlformats.org/officeDocument/2006/relationships/tags" Target="../tags/tag68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.jpeg"/><Relationship Id="rId5" Type="http://schemas.openxmlformats.org/officeDocument/2006/relationships/tags" Target="../tags/tag70.xml"/><Relationship Id="rId10" Type="http://schemas.openxmlformats.org/officeDocument/2006/relationships/hyperlink" Target="http://en.wikipedia.org/wiki/File:San_Agustin_Cathedral.JPG" TargetMode="External"/><Relationship Id="rId4" Type="http://schemas.openxmlformats.org/officeDocument/2006/relationships/tags" Target="../tags/tag69.xm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15.jpeg"/><Relationship Id="rId5" Type="http://schemas.openxmlformats.org/officeDocument/2006/relationships/tags" Target="../tags/tag110.xml"/><Relationship Id="rId10" Type="http://schemas.openxmlformats.org/officeDocument/2006/relationships/hyperlink" Target="http://images.search.yahoo.com/images/view;_ylt=A0PDoKu4dfZPu2gAvMaJzbkF;_ylu=X3oDMTBlMTQ4cGxyBHNlYwNzcgRzbGsDaW1n?back=http://images.search.yahoo.com/search/images?p=bible&amp;phrase=1&amp;ei=UTF-8&amp;fr=yfp-t-701&amp;tab=organic&amp;ri=80&amp;w=1500&amp;h=1125&amp;imgurl=stmarkslmd.org/wp-content/uploads/2011/03/bible20study.jpg&amp;rurl=http://stmarkslmd.org/2011/03/bible-study-2/&amp;size=267.7+KB&amp;name=Bible+Study+%C2%AB+St.+Marks+United+Methodist+Church&amp;p=bible&amp;oid=4b54dba3ab022bfcee4d751bc07869e3&amp;fr2=&amp;fr=yfp-t-701&amp;tt=Bible+Study+%C2%AB+St.+Marks+United+Methodist+Church&amp;b=61&amp;ni=42&amp;no=80&amp;ts=&amp;tab=organic&amp;sigr=11ca05rm5&amp;sigb=135l43d9v&amp;sigi=11qv6nobe&amp;.crumb=0YrJLG61fVr" TargetMode="External"/><Relationship Id="rId4" Type="http://schemas.openxmlformats.org/officeDocument/2006/relationships/tags" Target="../tags/tag109.xml"/><Relationship Id="rId9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114.xml"/><Relationship Id="rId7" Type="http://schemas.openxmlformats.org/officeDocument/2006/relationships/image" Target="../media/image16.jpe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10" Type="http://schemas.openxmlformats.org/officeDocument/2006/relationships/image" Target="../media/image18.jpeg"/><Relationship Id="rId4" Type="http://schemas.openxmlformats.org/officeDocument/2006/relationships/tags" Target="../tags/tag115.xml"/><Relationship Id="rId9" Type="http://schemas.openxmlformats.org/officeDocument/2006/relationships/hyperlink" Target="http://images.search.yahoo.com/images/view;_ylt=A0PDoQyibPdPVVQA22WJzbkF;_ylu=X3oDMTBlMTQ4cGxyBHNlYwNzcgRzbGsDaW1n?back=http://images.search.yahoo.com/search/images?p=bible+study+fellowship&amp;fr=yfp-t-701-s&amp;fr2=piv-web&amp;tab=organic&amp;ri=101&amp;w=612&amp;h=225&amp;imgurl=kingdompurpose.org/assets/images/adult_bible_study.jpg&amp;rurl=http://kingdompurpose.org/html/midweek_fellowship.html&amp;size=37.5+KB&amp;name=Bible+Study+-+Fellowship+-+Prayer&amp;p=bible+study+fellowship&amp;oid=fbfecdfd9db7d9c3b5b0f1845ccd9b0c&amp;fr2=piv-web&amp;fr=yfp-t-701-s&amp;tt=Bible+Study+-+Fellowship+-+Prayer&amp;b=91&amp;ni=48&amp;no=101&amp;ts=&amp;tab=organic&amp;sigr=11mo2lm1t&amp;sigb=13jge21jl&amp;sigi=11mpcps8k&amp;.crumb=0YrJLG61fV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1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10" Type="http://schemas.openxmlformats.org/officeDocument/2006/relationships/image" Target="../media/image21.jpeg"/><Relationship Id="rId4" Type="http://schemas.openxmlformats.org/officeDocument/2006/relationships/tags" Target="../tags/tag120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22.jpeg"/><Relationship Id="rId5" Type="http://schemas.openxmlformats.org/officeDocument/2006/relationships/hyperlink" Target="http://images.search.yahoo.com/images/view;_ylt=A2KJkPsgNotQshUA22OJzbkF;_ylu=X3oDMTBlMTQ4cGxyBHNlYwNzcgRzbGsDaW1n?back=http://images.search.yahoo.com/search/images?p=leccionario+catolico&amp;fr=yfp-t-701-s&amp;fr2=piv-web&amp;tab=organic&amp;ri=44&amp;w=350&amp;h=242&amp;imgurl=upload.wikimedia.org/wikipedia/commons/thumb/3/3e/Missale_Romanum.jpg/350px-Missale_Romanum.jpg&amp;rurl=http://es.wikipedia.org/wiki/Misal_Romano&amp;size=16.8+KB&amp;name=Misal+romano+-+Wikipedia,+la+enciclopedia+libre&amp;p=leccionario+catolico&amp;oid=198dc2cef8b2053cdee8bff4303179fd&amp;fr2=piv-web&amp;fr=yfp-t-701-s&amp;tt=Misal+romano+-+Wikipedia,+la+enciclopedia+libre&amp;b=31&amp;ni=88&amp;no=44&amp;ts=&amp;tab=organic&amp;sigr=119e9lsbe&amp;sigb=13ghjdjfi&amp;sigi=12vjgc4ke&amp;.crumb=0YrJLG61fVr" TargetMode="Externa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128.xml"/><Relationship Id="rId7" Type="http://schemas.openxmlformats.org/officeDocument/2006/relationships/image" Target="../media/image23.jpe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0PDoS5bb_ZPfT0Ayu2JzbkF;_ylu=X3oDMTBlMTQ4cGxyBHNlYwNzcgRzbGsDaW1n?back=http://images.search.yahoo.com/search/images?p=proper+dress+attire+for+mass&amp;n=30&amp;ei=utf-8&amp;y=Search&amp;fr=yfp-t-701-s&amp;tab=organic&amp;ri=5&amp;w=489&amp;h=528&amp;imgurl=md.dohisway.com/ChurchInfo/Dress%20Code/dresscode.jpg&amp;rurl=http://md.dohisway.com/ChurchInfo/Dress%20Code/Dress%20Code.htm&amp;size=42.9+KB&amp;name=ATTIRE+FOR+ATTENDING+HOLY+MASS&amp;p=proper+dress+attire+for+mass&amp;oid=64c1815a0a6323c2db0897a132b836bd&amp;fr2=&amp;fr=yfp-t-701-s&amp;tt=ATTIRE+FOR+ATTENDING+HOLY+MASS&amp;b=0&amp;ni=48&amp;no=5&amp;ts=&amp;tab=organic&amp;sigr=11v1b1i0v&amp;sigb=1422fimov&amp;sigi=11l3gjm7q&amp;.crumb=0YrJLG61fVr" TargetMode="External"/><Relationship Id="rId13" Type="http://schemas.openxmlformats.org/officeDocument/2006/relationships/image" Target="../media/image27.jpeg"/><Relationship Id="rId3" Type="http://schemas.openxmlformats.org/officeDocument/2006/relationships/tags" Target="../tags/tag133.xml"/><Relationship Id="rId7" Type="http://schemas.openxmlformats.org/officeDocument/2006/relationships/slideLayout" Target="../slideLayouts/slideLayout2.xml"/><Relationship Id="rId12" Type="http://schemas.openxmlformats.org/officeDocument/2006/relationships/hyperlink" Target="http://images.search.yahoo.com/images/view;_ylt=A2KJkCFkg4tQPgsAzDaJzbkF;_ylu=X3oDMTBlMTQ4cGxyBHNlYwNzcgRzbGsDaW1n?back=http://images.search.yahoo.com/search/images?p=god's+word+images&amp;sado=1&amp;n=30&amp;ei=utf-8&amp;fr=yfp-t-701-s&amp;fr2=sg-gac&amp;tab=organic&amp;ri=19&amp;w=1600&amp;h=1200&amp;imgurl=www.baptist.org/wp-content/uploads/2012/01/Gods-Word.jpg&amp;rurl=http://www.baptist.org/gods-word-free-custom-christian-desktop-background/gods-word/&amp;size=1.1+KB&amp;name=God%E2%80%99s+%3cb%3eWord+%3c/b%3e%E2%80%94+Baptist.org+Blog+|+Baptist+Articles+|+Baptist+News+...&amp;p=god's+word+images&amp;oid=0e0bc848a23192dcaadcc7a44486f6e0&amp;fr2=sg-gac&amp;fr=yfp-t-701-s&amp;tt=God%E2%80%99s+%3cb%3eWord+%3c/b%3e%E2%80%94+Baptist.org+Blog+|+Baptist+Articles+|+Baptist+News+...&amp;b=0&amp;ni=96&amp;no=19&amp;ts=&amp;tab=organic&amp;sigr=12kn6geng&amp;sigb=143hu738n&amp;sigi=11ou4r4c2&amp;.crumb=0YrJLG61fVr" TargetMode="Externa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26.jpeg"/><Relationship Id="rId5" Type="http://schemas.openxmlformats.org/officeDocument/2006/relationships/tags" Target="../tags/tag135.xml"/><Relationship Id="rId10" Type="http://schemas.openxmlformats.org/officeDocument/2006/relationships/hyperlink" Target="http://images.search.yahoo.com/images/view;_ylt=A2KJkK3lgItQjEUAOCuJzbkF;_ylu=X3oDMTBlMTQ4cGxyBHNlYwNzcgRzbGsDaW1n?back=http://images.search.yahoo.com/search/images?p=formal+dresses&amp;sado=1&amp;n=30&amp;ei=utf-8&amp;fr=yfp-t-701-s&amp;fr2=sg-gac&amp;tab=organic&amp;ri=16&amp;w=700&amp;h=1100&amp;imgurl=www.short-dresses.org/wp-content/uploads/2011/05/Dalia-MacPhee-One-Shoulder-Black-Formal-Dress_.jpg&amp;rurl=http://www.short-dresses.org/black/dalia-macphee-one-shoulder-black-formal-dress/&amp;size=88.3+KB&amp;name=Dalia+MacPhee+One+Shoulder+Black+%3cb%3eFormal+%3c/b%3eDress+|+Short+%3cb%3eDresses%3c/b%3e&amp;p=formal+dresses&amp;oid=752e0f99307df97a0d108cfc2efbd107&amp;fr2=sg-gac&amp;fr=yfp-t-701-s&amp;tt=Dalia+MacPhee+One+Shoulder+Black+%3cb%3eFormal+%3c/b%3eDress+|+Short+%3cb%3eDresses%3c/b%3e&amp;b=0&amp;ni=96&amp;no=16&amp;ts=&amp;tab=organic&amp;sigr=12hrevoa1&amp;sigb=13ut13tfk&amp;sigi=133dmask4&amp;.crumb=0YrJLG61fVr" TargetMode="External"/><Relationship Id="rId4" Type="http://schemas.openxmlformats.org/officeDocument/2006/relationships/tags" Target="../tags/tag134.xml"/><Relationship Id="rId9" Type="http://schemas.openxmlformats.org/officeDocument/2006/relationships/image" Target="../media/image25.jpe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4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hyperlink" Target="http://images.search.yahoo.com/images/view;_ylt=A2KJkevzTPZPr1gA4PuJzbkF;_ylu=X3oDMTBlMTQ4cGxyBHNlYwNzcgRzbGsDaW1n?back=http://images.search.yahoo.com/search/images?p=imagenes+religiosas+catolicas&amp;sado=1&amp;n=30&amp;ei=utf-8&amp;fr=yfp-t-701-s&amp;fr2=sg-gac&amp;tab=organic&amp;ri=121&amp;w=439&amp;h=535&amp;imgurl=www.oracionescatolicas.org/misc/imagenes/oracion.jpg&amp;rurl=http://www.oracionescatolicas.org/&amp;size=67+KB&amp;name=Oraciones+Cat%C3%B3licas,+Oraciones+Poderosas,+Oraciones+Para+Bautizo+...&amp;p=imagenes+religiosas+catolicas&amp;oid=1ac451c71d7d55c114a7be0fccc3ccaf&amp;fr2=sg-gac&amp;fr=yfp-t-701-s&amp;tt=Oraciones+Cat%C3%B3licas,+Oraciones+Poderosas,+Oraciones+Para+Bautizo+...&amp;b=121&amp;ni=30&amp;no=121&amp;ts=&amp;tab=organic&amp;sigr=112pnkjnj&amp;sigb=14essvvfp&amp;sigi=11kha9j4m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5.jpeg"/><Relationship Id="rId5" Type="http://schemas.openxmlformats.org/officeDocument/2006/relationships/hyperlink" Target="http://images.search.yahoo.com/images/view;_ylt=A2KJkCB7S_ZP9R4AN9OJzbkF;_ylu=X3oDMTBlMTQ4cGxyBHNlYwNzcgRzbGsDaW1n?back=http://images.search.yahoo.com/search/images?p=imagenes+religiosas+catolicas&amp;sado=1&amp;n=30&amp;ei=utf-8&amp;fr=yfp-t-701-s&amp;fr2=sg-gac&amp;tab=organic&amp;ri=60&amp;w=600&amp;h=450&amp;imgurl=www.ueof.com/wp-content/uploads/Im%C3%A1genes-cristianas-evang%C3%A9licas-31.jpg&amp;rurl=http://www.ueof.com/imagenes-de-religiosas-catolicas/&amp;size=21.5+KB&amp;name=Im%C3%A1genes+de+Religiosas+cat%C3%B3licas&amp;p=imagenes+religiosas+catolicas&amp;oid=f9362fd5c6bae5fd0ffbf54cc39f1d19&amp;fr2=sg-gac&amp;fr=yfp-t-701-s&amp;tt=Im%C3%A1genes+de+Religiosas+cat%C3%B3licas&amp;b=31&amp;ni=30&amp;no=60&amp;ts=&amp;tab=organic&amp;sigr=11l9of8h5&amp;sigb=14dgm2amt&amp;sigi=128s6j2rt&amp;.crumb=0YrJLG61fVr" TargetMode="Externa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search.yahoo.com/images/view;_ylt=A2KJkevyTfZPDBAARf6JzbkF;_ylu=X3oDMTBlMTQ4cGxyBHNlYwNzcgRzbGsDaW1n?back=http://images.search.yahoo.com/search/images?p=imagenes+religiosas+catolicas&amp;sado=1&amp;n=30&amp;ei=utf-8&amp;fr=yfp-t-701-s&amp;fr2=sg-gac&amp;tab=organic&amp;ri=187&amp;w=400&amp;h=600&amp;imgurl=www.pobladores.com/data/pobladores.com/ma/ri/marialioncero/channels/maria_lionza_la_madre/images/3975410velonencendido.jpg&amp;rurl=http://www.pobladores.com/channels/religion/MARIA_LIONZA_LA_MADRE/area/32&amp;size=8.8+KB&amp;name=La+pol%C3%A9mica+generada+por+la+r%C3%A9plica+de+la+estatua+de+Mar%C3%ADa+Lionza+...&amp;p=imagenes+religiosas+catolicas&amp;oid=28bda3908374dcc37543a0574cf0fd28&amp;fr2=sg-gac&amp;fr=yfp-t-701-s&amp;tt=La+pol%C3%A9mica+generada+por+la+r%C3%A9plica+de+la+estatua+de+Mar%C3%ADa+Lionza+...&amp;b=181&amp;ni=168&amp;no=187&amp;ts=&amp;tab=organic&amp;sigr=129nu8900&amp;sigb=14egt1cpa&amp;sigi=13qsb5dae&amp;.crumb=0YrJLG61fVr" TargetMode="External"/><Relationship Id="rId3" Type="http://schemas.openxmlformats.org/officeDocument/2006/relationships/tags" Target="../tags/tag95.xml"/><Relationship Id="rId7" Type="http://schemas.openxmlformats.org/officeDocument/2006/relationships/image" Target="../media/image8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0.jpe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hyperlink" Target="http://images.search.yahoo.com/images/view;_ylt=A0PDoQyPbPdPkX0A.DiJzbkF;_ylu=X3oDMTBlMTQ4cGxyBHNlYwNzcgRzbGsDaW1n?back=http://images.search.yahoo.com/search/images?p=bible+study+fellowship&amp;fr=yfp-t-701-s&amp;fr2=piv-web&amp;tab=organic&amp;ri=90&amp;w=2173&amp;h=1630&amp;imgurl=semnsynod.org/site/wp-content/uploads/2011/10/OpenBible.jpg&amp;rurl=http://semnsynod.org/book-of-faith-faq/&amp;size=1+KB&amp;name=The+synod%E2%80%99s+Book+of+Faith+Task+Force+debunks+some+common+myths+(and+...&amp;p=bible+study+fellowship&amp;oid=e77b89ad4e6cf1700033fec6ac07743e&amp;fr2=piv-web&amp;fr=yfp-t-701-s&amp;tt=The+synod%E2%80%99s+Book+of+Faith+Task+Force+debunks+some+common+myths+(and+...&amp;b=61&amp;ni=48&amp;no=90&amp;ts=&amp;tab=organic&amp;sigr=117k076t5&amp;sigb=13i0su7c1&amp;sigi=11rukqbg3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04.xml"/><Relationship Id="rId7" Type="http://schemas.openxmlformats.org/officeDocument/2006/relationships/image" Target="../media/image11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hyperlink" Target="http://images.search.yahoo.com/images/view;_ylt=A2KJkCAKS_ZPMUsApOGJzbkF;_ylu=X3oDMTBlMTQ4cGxyBHNlYwNzcgRzbGsDaW1n?back=http://images.search.yahoo.com/search/images?p=imagenes+religiosas+catolica&amp;sado=1&amp;n=30&amp;ei=utf-8&amp;fr=yfp-t-701-s&amp;fr2=sg-gac&amp;tab=organic&amp;ri=11&amp;w=284&amp;h=400&amp;imgurl=bp2.blogger.com/_gMB_tNnnWkU/SHLoWTypkHI/AAAAAAAAHig/OYnzg_yFw4A/s400/Jesuscristo_fondoscatolicos.blogspot.com_.jpg+(1).jpg&amp;rurl=http://www.fondoscatolicos.com/2008/07/imagenes-diferentes-caras-de-jesus.html&amp;size=22.6+KB&amp;name=...+religiosas+|+Fondos+Catolicos+Imagenes+Catolicas+Wallpapers+Religiosos&amp;p=imagenes+religiosas+catolica&amp;oid=a5ac9e50cce66a6023fbad2ba3273fb6&amp;fr2=sg-gac&amp;fr=yfp-t-701-s&amp;rw=imagenes+religiosas+catolicas&amp;tt=...+religiosas+|+Fondos+Catolicos+Imagenes+Catolicas+Wallpapers+Religiosos&amp;b=0&amp;ni=48&amp;no=11&amp;ts=&amp;tab=organic&amp;sigr=12e1nhe3n&amp;sigb=14cs57fap&amp;sigi=13vbiqade&amp;.crumb=0YrJLG61fVr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Laredo Diocese CoA.jpg">
            <a:hlinkClick r:id="rId8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33600"/>
            <a:ext cx="14414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http://upload.wikimedia.org/wikipedia/commons/thumb/1/1a/San_Agustin_Cathedral.JPG/220px-San_Agustin_Cathedral.JPG">
            <a:hlinkClick r:id="rId10" tooltip="&quot;Cathedral of San Agustin in Laredo&quot;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2895600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4"/>
            </p:custDataLst>
          </p:nvPr>
        </p:nvSpPr>
        <p:spPr>
          <a:xfrm>
            <a:off x="381000" y="1676400"/>
            <a:ext cx="80772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   </a:t>
            </a:r>
            <a:br>
              <a:rPr lang="en-US" sz="4800" dirty="0" smtClean="0"/>
            </a:br>
            <a:r>
              <a:rPr lang="en-US" sz="4800" dirty="0" smtClean="0"/>
              <a:t>       Diocese of Laredo</a:t>
            </a:r>
            <a:br>
              <a:rPr lang="en-US" sz="4800" dirty="0" smtClean="0"/>
            </a:br>
            <a:r>
              <a:rPr lang="en-US" sz="3200" dirty="0" smtClean="0"/>
              <a:t>Bishop</a:t>
            </a:r>
            <a:r>
              <a:rPr lang="en-US" sz="4800" dirty="0" smtClean="0"/>
              <a:t> </a:t>
            </a:r>
            <a:r>
              <a:rPr lang="en-US" sz="3200" dirty="0" smtClean="0"/>
              <a:t>James A. Tamayo D.D</a:t>
            </a:r>
            <a:br>
              <a:rPr lang="en-US" sz="3200" dirty="0" smtClean="0"/>
            </a:br>
            <a:r>
              <a:rPr lang="en-US" sz="3200" dirty="0" smtClean="0"/>
              <a:t>    2012-2013</a:t>
            </a:r>
            <a:br>
              <a:rPr lang="en-US" sz="3200" dirty="0" smtClean="0"/>
            </a:br>
            <a:r>
              <a:rPr lang="en-US" sz="2600" dirty="0" smtClean="0"/>
              <a:t>          </a:t>
            </a:r>
          </a:p>
        </p:txBody>
      </p:sp>
      <p:sp>
        <p:nvSpPr>
          <p:cNvPr id="3078" name="WordArt 4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 rot="-352223">
            <a:off x="1998663" y="136525"/>
            <a:ext cx="5746750" cy="213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8926"/>
                <a:gd name="adj2" fmla="val 0"/>
              </a:avLst>
            </a:prstTxWarp>
          </a:bodyPr>
          <a:lstStyle/>
          <a:p>
            <a:r>
              <a:rPr lang="en-US" sz="3600" kern="1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Lectors’ Workshop</a:t>
            </a:r>
          </a:p>
        </p:txBody>
      </p:sp>
    </p:spTree>
    <p:custDataLst>
      <p:tags r:id="rId1"/>
    </p:custData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yui_3_5_1_7_1341542816442_6212" descr="http://2.bp.blogspot.com/_kSqrGK4i0tQ/S_1upycL4kI/AAAAAAAAADg/L1ZZ9zwvw_Y/s1600/adesivo-terco-nossa-senhora-simbolo-catolico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9144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http://4.bp.blogspot.com/--14kw9d6rBE/TaOZfICKxPI/AAAAAAAAOVs/NHbBbTzzvgE/s400/1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2209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304800"/>
            <a:ext cx="7086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Remote Preparation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Read the bible often. </a:t>
            </a:r>
          </a:p>
          <a:p>
            <a:pPr eaLnBrk="1" hangingPunct="1">
              <a:defRPr/>
            </a:pPr>
            <a:r>
              <a:rPr lang="en-US" sz="3400" dirty="0" smtClean="0"/>
              <a:t>Pray with the Gospels and psalms.</a:t>
            </a:r>
          </a:p>
          <a:p>
            <a:pPr eaLnBrk="1" hangingPunct="1">
              <a:defRPr/>
            </a:pPr>
            <a:r>
              <a:rPr lang="en-US" sz="3600" dirty="0" smtClean="0"/>
              <a:t>Learn all you can about the bible from good </a:t>
            </a:r>
            <a:r>
              <a:rPr lang="en-US" sz="3600" b="1" dirty="0" smtClean="0"/>
              <a:t>Catholic </a:t>
            </a:r>
            <a:r>
              <a:rPr lang="en-US" sz="3600" dirty="0" smtClean="0"/>
              <a:t>sources. </a:t>
            </a:r>
          </a:p>
          <a:p>
            <a:pPr eaLnBrk="1" hangingPunct="1">
              <a:defRPr/>
            </a:pPr>
            <a:r>
              <a:rPr lang="en-US" sz="3600" dirty="0" smtClean="0"/>
              <a:t>The Diocese has a Pastoral Institute which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has many good courses near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            you. Look for them.</a:t>
            </a:r>
          </a:p>
          <a:p>
            <a:pPr eaLnBrk="1" hangingPunct="1">
              <a:defRPr/>
            </a:pPr>
            <a:r>
              <a:rPr lang="en-US" sz="3600" dirty="0" smtClean="0"/>
              <a:t>        Pray the rosary and other devotions.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pic>
        <p:nvPicPr>
          <p:cNvPr id="10246" name="ihover-img" descr="http://ts1.mm.bing.net/images/thumbnail.aspx?q=5005999734784088&amp;id=fefa5607e647facb7f5693f2ecc67adf">
            <a:hlinkClick r:id="rId10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195738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yui_3_5_1_7_1341542816442_11892" descr="http://www.imagenesconamor.com/d/7163-1/Imagenes+Cristianas+-+Postales+Cristianas+-+Frases+Cristianas+-++_346_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8"/>
          <a:stretch>
            <a:fillRect/>
          </a:stretch>
        </p:blipFill>
        <p:spPr bwMode="auto">
          <a:xfrm>
            <a:off x="990600" y="3886200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yui_3_5_1_7_1341547695371_11841" descr="http://www.nativitycatholicschool.org/images/ministry_wheel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0908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304800"/>
            <a:ext cx="8610600" cy="6553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LIVE in the PRESENCE of GOD.</a:t>
            </a:r>
          </a:p>
          <a:p>
            <a:pPr eaLnBrk="1" hangingPunct="1">
              <a:defRPr/>
            </a:pPr>
            <a:r>
              <a:rPr lang="en-US" sz="3600" dirty="0" smtClean="0"/>
              <a:t>As your time allows, be in 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prayer group or movement.</a:t>
            </a:r>
          </a:p>
          <a:p>
            <a:pPr eaLnBrk="1" hangingPunct="1">
              <a:defRPr/>
            </a:pPr>
            <a:r>
              <a:rPr lang="en-US" sz="3600" dirty="0" smtClean="0"/>
              <a:t>Be a model for others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even when not in the ambo.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                                  </a:t>
            </a:r>
            <a:r>
              <a:rPr lang="en-US" sz="2800" dirty="0" smtClean="0"/>
              <a:t>SILENCE. Quiet your heart, 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        pause, God is present in the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        silence.      </a:t>
            </a:r>
            <a:r>
              <a:rPr lang="en-US" sz="2800" i="1" dirty="0" smtClean="0"/>
              <a:t>Psalm 45:1 Be still 	 	                                                 and know that I am God.</a:t>
            </a:r>
          </a:p>
        </p:txBody>
      </p:sp>
      <p:pic>
        <p:nvPicPr>
          <p:cNvPr id="13317" name="ihover-img" descr="http://ts3.mm.bing.net/images/thumbnail.aspx?q=4857711715353170&amp;id=4ee0d443fcbd3164766f6f8cdfa3d573">
            <a:hlinkClick r:id="rId9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14400"/>
            <a:ext cx="29718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yui_3_5_1_7_1341542816442_12658" descr="http://www.consejosgratis.es/wp-content/uploads/2011/06/mensajes-cristiano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r="5078"/>
          <a:stretch>
            <a:fillRect/>
          </a:stretch>
        </p:blipFill>
        <p:spPr bwMode="auto">
          <a:xfrm>
            <a:off x="5791200" y="381000"/>
            <a:ext cx="31242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Rot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52400"/>
            <a:ext cx="6629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Proximate Preparation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7620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Be very familiar with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 what will proclaim. </a:t>
            </a:r>
            <a:endParaRPr lang="en-US" sz="38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/>
              <a:t> Your advance study:</a:t>
            </a:r>
            <a:r>
              <a:rPr lang="en-US" sz="4000" dirty="0" smtClean="0"/>
              <a:t> </a:t>
            </a:r>
          </a:p>
          <a:p>
            <a:pPr eaLnBrk="1" hangingPunct="1">
              <a:defRPr/>
            </a:pPr>
            <a:r>
              <a:rPr lang="en-US" sz="3600" dirty="0" smtClean="0"/>
              <a:t>In context of whole of scripture. </a:t>
            </a:r>
          </a:p>
          <a:p>
            <a:pPr eaLnBrk="1" hangingPunct="1">
              <a:defRPr/>
            </a:pPr>
            <a:r>
              <a:rPr lang="en-US" sz="3800" dirty="0" smtClean="0"/>
              <a:t>Within context of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  the liturgical year.</a:t>
            </a:r>
          </a:p>
          <a:p>
            <a:pPr eaLnBrk="1" hangingPunct="1">
              <a:defRPr/>
            </a:pPr>
            <a:r>
              <a:rPr lang="en-US" sz="3800" dirty="0" smtClean="0"/>
              <a:t>Within context of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the other readings of the day. </a:t>
            </a:r>
          </a:p>
        </p:txBody>
      </p:sp>
      <p:pic>
        <p:nvPicPr>
          <p:cNvPr id="14341" name="yui_3_5_1_7_1341553152309_475" descr="http://www.christian-wallpaper.com/backgrounds/First_page_of_the_Holy_Bible_Software_enhanced_age_and_texture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2100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yui_3_5_1_7_1351302136466_2828" descr="http://4.bp.blogspot.com/_QjLqcP52EC4/Sdwb3HRhHXI/AAAAAAAAAC4/ECSttVqzUj8/s400/liturg_calendar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Study and practice throughout the week.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See in your packet, at the end of the booklet, in the </a:t>
            </a:r>
            <a:r>
              <a:rPr lang="en-US" sz="4000" i="1" dirty="0" smtClean="0"/>
              <a:t>Reference Information and Material</a:t>
            </a:r>
            <a:r>
              <a:rPr lang="en-US" sz="4000" dirty="0" smtClean="0"/>
              <a:t> a sheet called: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dirty="0" smtClean="0"/>
              <a:t>“</a:t>
            </a:r>
            <a:r>
              <a:rPr lang="en-US" sz="4800" b="1" i="1" dirty="0" smtClean="0"/>
              <a:t>A suggested Method of Preparation for Proclaiming a Reading”.</a:t>
            </a:r>
            <a:r>
              <a:rPr lang="en-US" sz="4800" i="1" dirty="0" smtClean="0"/>
              <a:t> </a:t>
            </a:r>
            <a:endParaRPr lang="en-US" sz="4800" i="1" dirty="0" smtClean="0">
              <a:latin typeface="+mj-lt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4800" dirty="0" smtClean="0"/>
          </a:p>
        </p:txBody>
      </p:sp>
      <p:pic>
        <p:nvPicPr>
          <p:cNvPr id="15363" name="ihover-img" descr="http://ts4.mm.bing.net/th?id=I.4666706087185135&amp;pid=15.1">
            <a:hlinkClick r:id="rId5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65" r="40797" b="20679"/>
          <a:stretch>
            <a:fillRect/>
          </a:stretch>
        </p:blipFill>
        <p:spPr bwMode="auto">
          <a:xfrm>
            <a:off x="4800600" y="1295400"/>
            <a:ext cx="1277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64770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Dress</a:t>
            </a:r>
            <a:r>
              <a:rPr lang="en-US" dirty="0" smtClean="0"/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dirty="0" smtClean="0"/>
              <a:t>How we dress to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 proclaim  the Word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 is important.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800" dirty="0" smtClean="0"/>
          </a:p>
          <a:p>
            <a:pPr eaLnBrk="1" hangingPunct="1">
              <a:defRPr/>
            </a:pPr>
            <a:r>
              <a:rPr lang="en-US" sz="3800" dirty="0" smtClean="0"/>
              <a:t>Reflect the dignity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  of the Word.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800" dirty="0" smtClean="0"/>
              <a:t> </a:t>
            </a:r>
          </a:p>
        </p:txBody>
      </p:sp>
      <p:pic>
        <p:nvPicPr>
          <p:cNvPr id="16388" name="Picture 6" descr="http://ts1.mm.bing.net/th?id=I.4800752002073832&amp;pid=15.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14382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yui_3_5_1_7_1351300778600_984" descr="http://2.bp.blogspot.com/-loWc9kKNYmU/T3W1JOql2_I/AAAAAAAABCc/r_O2XqM54uA/s1600/salmos+para+cantar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0" t="7063"/>
          <a:stretch>
            <a:fillRect/>
          </a:stretch>
        </p:blipFill>
        <p:spPr bwMode="auto">
          <a:xfrm>
            <a:off x="4953000" y="838200"/>
            <a:ext cx="198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Help the assembly to focus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on God and his Word.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Don’t distract by your clothes or posture</a:t>
            </a:r>
            <a:endParaRPr lang="en-US" dirty="0"/>
          </a:p>
        </p:txBody>
      </p:sp>
      <p:pic>
        <p:nvPicPr>
          <p:cNvPr id="17411" name="ihover-img" descr="http://ts2.mm.bing.net/images/thumbnail.aspx?q=5062985374826937&amp;id=62aa6712bb5ac4813622592e791d9e7b">
            <a:hlinkClick r:id="rId8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2641" r="7291"/>
          <a:stretch>
            <a:fillRect/>
          </a:stretch>
        </p:blipFill>
        <p:spPr bwMode="auto">
          <a:xfrm>
            <a:off x="2667000" y="3505200"/>
            <a:ext cx="35052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hover-img" descr="http://ts2.mm.bing.net/th?id=I.4961997931743689&amp;pid=15.1">
            <a:hlinkClick r:id="rId10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3" r="16190" b="-1411"/>
          <a:stretch>
            <a:fillRect/>
          </a:stretch>
        </p:blipFill>
        <p:spPr bwMode="auto">
          <a:xfrm>
            <a:off x="1143000" y="3810000"/>
            <a:ext cx="129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yui_3_3_0_15_1351320420916957" descr="http://ts2.mm.bing.net/th?id=I.5049091299017757&amp;pid=15.1">
            <a:hlinkClick r:id="rId12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"/>
            <a:ext cx="2971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ihover-img" descr="http://ts2.mm.bing.net/th?id=I.4993303975232317&amp;pid=15.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3" r="19604" b="4237"/>
          <a:stretch>
            <a:fillRect/>
          </a:stretch>
        </p:blipFill>
        <p:spPr bwMode="auto">
          <a:xfrm>
            <a:off x="6705600" y="4114800"/>
            <a:ext cx="116046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Time for questions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concludes Part I  of the Lector Workshop</a:t>
            </a:r>
          </a:p>
          <a:p>
            <a:pPr>
              <a:defRPr/>
            </a:pPr>
            <a:r>
              <a:rPr lang="en-US" dirty="0" smtClean="0"/>
              <a:t>Proceed now to have a 10 minute break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and then continue with: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b="1" dirty="0" smtClean="0"/>
              <a:t>Public Speaking Skills to Learn and Practice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yui_3_5_1_7_1341547695371_12646" descr="http://ts2.mm.bing.net/images/thumbnail.aspx?q=4808890819281005&amp;id=b2e41a4fa09bd8265cc6203f92b688e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9011">
            <a:off x="2589213" y="3462338"/>
            <a:ext cx="47990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 rot="21242830">
            <a:off x="201613" y="2327275"/>
            <a:ext cx="8188325" cy="1103313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   </a:t>
            </a:r>
            <a:endParaRPr lang="en-US" sz="3200" dirty="0" smtClean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 rot="21263504">
            <a:off x="4316422" y="5295035"/>
            <a:ext cx="39397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You!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 rot="21216208">
            <a:off x="2398279" y="3396119"/>
            <a:ext cx="49330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Presenters</a:t>
            </a:r>
          </a:p>
        </p:txBody>
      </p:sp>
      <p:sp>
        <p:nvSpPr>
          <p:cNvPr id="9" name="Title 5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 rot="21245155">
            <a:off x="1089025" y="1735138"/>
            <a:ext cx="56118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0" hangingPunct="0">
              <a:defRPr/>
            </a:pPr>
            <a:r>
              <a:rPr 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“Lector Training”</a:t>
            </a:r>
            <a:endParaRPr lang="en-US" kern="0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5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304800" y="152400"/>
            <a:ext cx="838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eaLnBrk="0" hangingPunct="0">
              <a:defRPr/>
            </a:pPr>
            <a:r>
              <a:rPr 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Diocesan Committee on Liturgy and Divine Worship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yui_3_3_0_15_13415411265792491" descr="http://ts3.mm.bing.net/images/thumbnail.aspx?q=4968148207536014&amp;id=e40140a6f7389b44e23c3a07fefc52fe">
            <a:hlinkClick r:id="rId6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429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914400"/>
            <a:ext cx="8229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Constitution on the Sacred Liturgy: “Christ is present in His word since it is He Himself who speaks when the Holy Scriptures are read in the Church.” </a:t>
            </a:r>
          </a:p>
          <a:p>
            <a:pPr eaLnBrk="1" hangingPunct="1">
              <a:defRPr/>
            </a:pPr>
            <a:r>
              <a:rPr lang="en-US" dirty="0" smtClean="0"/>
              <a:t>People hear God’s Word, not read.</a:t>
            </a:r>
          </a:p>
          <a:p>
            <a:pPr eaLnBrk="1" hangingPunct="1">
              <a:defRPr/>
            </a:pPr>
            <a:r>
              <a:rPr lang="en-US" dirty="0" smtClean="0"/>
              <a:t>Christ speaks through you.</a:t>
            </a:r>
          </a:p>
          <a:p>
            <a:pPr eaLnBrk="1" hangingPunct="1">
              <a:defRPr/>
            </a:pPr>
            <a:r>
              <a:rPr lang="en-US" dirty="0" smtClean="0"/>
              <a:t>Spoken Word, </a:t>
            </a:r>
            <a:r>
              <a:rPr lang="en-US" i="1" dirty="0" smtClean="0"/>
              <a:t>Dynamic</a:t>
            </a:r>
            <a:r>
              <a:rPr lang="en-US" dirty="0" smtClean="0"/>
              <a:t>  Word, spoken by God. </a:t>
            </a:r>
          </a:p>
          <a:p>
            <a:pPr eaLnBrk="1" hangingPunct="1">
              <a:defRPr/>
            </a:pPr>
            <a:r>
              <a:rPr lang="en-US" dirty="0" smtClean="0"/>
              <a:t>The story of Mary’s visit to Elizabeth: not when she saw Mary, but when she </a:t>
            </a:r>
            <a:r>
              <a:rPr lang="en-US" b="1" dirty="0" smtClean="0"/>
              <a:t>heard</a:t>
            </a:r>
            <a:r>
              <a:rPr lang="en-US" dirty="0" smtClean="0"/>
              <a:t> Mary’s greeting!</a:t>
            </a: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Of  what value is the Ministry of Lector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hover-img" descr="http://ts2.mm.bing.net/images/thumbnail.aspx?q=4913739555930253&amp;id=5ec1c1b0aef53b9d5f29492f01ced6bc">
            <a:hlinkClick r:id="rId5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8956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6934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So HOW you proclaim IS IMPORTANT! </a:t>
            </a:r>
          </a:p>
          <a:p>
            <a:r>
              <a:rPr lang="en-US"/>
              <a:t>Word comes alive! Your role:  To let it come alive first in YOU.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yui_3_5_1_7_1341547695371_9915" descr="http://www.stpatsbelfastfillmore.org/eccbanners/Evangelization-Series-WEB-Banner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5" b="22221"/>
          <a:stretch>
            <a:fillRect/>
          </a:stretch>
        </p:blipFill>
        <p:spPr bwMode="auto">
          <a:xfrm>
            <a:off x="3352800" y="1295400"/>
            <a:ext cx="533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Importance of the Word of God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28600" y="1219200"/>
            <a:ext cx="8915400" cy="54102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2800" dirty="0" smtClean="0"/>
              <a:t>God’s word is primarily spoken and proclaimed.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    What about those who READ from the </a:t>
            </a:r>
            <a:r>
              <a:rPr lang="en-US" sz="2800" dirty="0" err="1" smtClean="0"/>
              <a:t>missalette</a:t>
            </a:r>
            <a:r>
              <a:rPr lang="en-US" sz="2800" dirty="0" smtClean="0"/>
              <a:t>?</a:t>
            </a:r>
          </a:p>
          <a:p>
            <a:pPr eaLnBrk="1" hangingPunct="1">
              <a:defRPr/>
            </a:pPr>
            <a:r>
              <a:rPr lang="en-US" sz="2800" dirty="0" smtClean="0"/>
              <a:t> Use the beautiful book of the Lectionary to surround the experience with beauty.</a:t>
            </a:r>
          </a:p>
          <a:p>
            <a:pPr eaLnBrk="1" hangingPunct="1">
              <a:defRPr/>
            </a:pPr>
            <a:r>
              <a:rPr lang="en-US" sz="2800" dirty="0" smtClean="0"/>
              <a:t>Think of the people who cannot go to Communion you bring His Presence to them in His Word.</a:t>
            </a:r>
          </a:p>
          <a:p>
            <a:pPr eaLnBrk="1" hangingPunct="1">
              <a:defRPr/>
            </a:pPr>
            <a:r>
              <a:rPr lang="en-US" sz="2400" dirty="0" smtClean="0"/>
              <a:t>Think of the people who cannot read. You proclaim to them.</a:t>
            </a:r>
          </a:p>
          <a:p>
            <a:pPr eaLnBrk="1" hangingPunct="1">
              <a:defRPr/>
            </a:pPr>
            <a:r>
              <a:rPr lang="en-US" sz="2800" dirty="0" smtClean="0"/>
              <a:t>Your proclamation has power &amp; importance. </a:t>
            </a:r>
          </a:p>
          <a:p>
            <a:pPr eaLnBrk="1" hangingPunct="1">
              <a:defRPr/>
            </a:pPr>
            <a:r>
              <a:rPr lang="en-US" sz="2800" dirty="0" smtClean="0"/>
              <a:t>God’s Word has power beyond all other words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yui_3_5_1_7_1341542816442_1954" descr="http://img38.imageshack.us/img38/1702/iazgakxqligb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02050C"/>
              </a:clrFrom>
              <a:clrTo>
                <a:srgbClr val="02050C">
                  <a:alpha val="0"/>
                </a:srgbClr>
              </a:clrTo>
            </a:clrChange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2"/>
          <p:cNvSpPr>
            <a:spLocks noGrp="1" noRot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God’s Word?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God’s word is </a:t>
            </a:r>
            <a:r>
              <a:rPr lang="en-US" sz="2800" b="1" dirty="0" smtClean="0"/>
              <a:t>Jesus Christ.</a:t>
            </a:r>
            <a:r>
              <a:rPr lang="en-US" sz="2800" dirty="0" smtClean="0"/>
              <a:t> Reveals our deepest nature as His people. </a:t>
            </a:r>
          </a:p>
          <a:p>
            <a:pPr eaLnBrk="1" hangingPunct="1">
              <a:defRPr/>
            </a:pPr>
            <a:r>
              <a:rPr lang="en-US" sz="2800" dirty="0" smtClean="0"/>
              <a:t>By His Word He makes Himself </a:t>
            </a:r>
            <a:r>
              <a:rPr lang="en-US" sz="2800" u="sng" dirty="0" smtClean="0"/>
              <a:t>present</a:t>
            </a:r>
            <a:r>
              <a:rPr lang="en-US" sz="2800" dirty="0" smtClean="0"/>
              <a:t> to us.</a:t>
            </a:r>
          </a:p>
          <a:p>
            <a:pPr eaLnBrk="1" hangingPunct="1">
              <a:defRPr/>
            </a:pPr>
            <a:r>
              <a:rPr lang="en-US" sz="2800" dirty="0" smtClean="0"/>
              <a:t>He calls your parish community into being </a:t>
            </a:r>
          </a:p>
          <a:p>
            <a:pPr eaLnBrk="1" hangingPunct="1">
              <a:defRPr/>
            </a:pPr>
            <a:r>
              <a:rPr lang="en-US" sz="2800" dirty="0" smtClean="0"/>
              <a:t>Your purpose is to encounter Jesus, to celebrate Jesus. </a:t>
            </a:r>
          </a:p>
          <a:p>
            <a:pPr eaLnBrk="1" hangingPunct="1">
              <a:defRPr/>
            </a:pPr>
            <a:r>
              <a:rPr lang="en-US" sz="2800" dirty="0" smtClean="0"/>
              <a:t>If truly proclaimed, things happen! Not simply history, but enacted anew, now in my parish. </a:t>
            </a:r>
          </a:p>
          <a:p>
            <a:pPr eaLnBrk="1" hangingPunct="1">
              <a:defRPr/>
            </a:pPr>
            <a:endParaRPr lang="en-US" sz="44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Small group sharing…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What struck you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from the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presentation?....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What more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could you add?....</a:t>
            </a:r>
          </a:p>
        </p:txBody>
      </p:sp>
      <p:pic>
        <p:nvPicPr>
          <p:cNvPr id="8196" name="yui_3_5_1_7_1341542816442_3775" descr="http://4.bp.blogspot.com/_YTwQUR7SD_U/S-rQpvPtWgI/AAAAAAAAADQ/sjkPzz58qlE/s1600/ensino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19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ihover-img" descr="http://ts1.mm.bing.net/images/thumbnail.aspx?q=4754142880204504&amp;id=b3c4c5ae07346b6e500f7ad64155e97f">
            <a:hlinkClick r:id="rId8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1676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Preparation for serving as a Lector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Is it OK to pick anyone when you need a lector?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                           Two stories…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                  </a:t>
            </a:r>
          </a:p>
        </p:txBody>
      </p:sp>
      <p:pic>
        <p:nvPicPr>
          <p:cNvPr id="8196" name="ihover-img" descr="http://ts1.mm.bing.net/images/thumbnail.aspx?q=4587111589347364&amp;id=199d774eed0fce2fdb6cc064f1848645">
            <a:hlinkClick r:id="rId6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533400"/>
            <a:ext cx="8839200" cy="609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   “You knew the text,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 … I knew the author.”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No matter how impressive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your platform skills are,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when you don’t know what you’re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reading about, the congregation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    is the first to pick it up.</a:t>
            </a:r>
            <a:r>
              <a:rPr lang="en-US" dirty="0" smtClean="0"/>
              <a:t> </a:t>
            </a:r>
          </a:p>
        </p:txBody>
      </p:sp>
      <p:pic>
        <p:nvPicPr>
          <p:cNvPr id="9219" name="ihover-img" descr="http://ts3.mm.bing.net/images/thumbnail.aspx?q=4967010034188782&amp;id=a3dea59fa7b1b5d67e62bf703169b434">
            <a:hlinkClick r:id="rId6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243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yui_3_5_1_7_1341615976921_415" descr="http://www.clubs.psu.edu/up/chialpha/images/biblestudy.JPG"/>
          <p:cNvPicPr/>
          <p:nvPr>
            <p:custDataLst>
              <p:tags r:id="rId4"/>
            </p:custDataLst>
          </p:nvPr>
        </p:nvPicPr>
        <p:blipFill>
          <a:blip r:embed="rId8" cstate="print"/>
          <a:srcRect t="11765"/>
          <a:stretch>
            <a:fillRect/>
          </a:stretch>
        </p:blipFill>
        <p:spPr bwMode="auto">
          <a:xfrm>
            <a:off x="6477000" y="4495800"/>
            <a:ext cx="2438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tmFilter="0,0; .5, 1; 1, 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 tmFilter="0,0; .5, 1; 1, 1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tmFilter="0,0; .5, 1; 1, 1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 tmFilter="0,0; .5, 1; 1, 1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 tmFilter="0,0; .5, 1; 1, 1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 tmFilter="0,0; .5, 1; 1, 1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5cucUS8fTFFJFpp6aW8u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vMtIYNGADoiCT00EnksE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Fd3aF9tRArje5Wj7k6K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39zgbW4OM0lbUjOtYz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UtSQYbOAXJafpMkzcbJK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U8KgyJ4JGCDLaTApYwM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jST2ZjR8bs408frvVnlJ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y98USzA1n7gAfRdypdBu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5tXfSRG86xn9FIH37oSm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yL2E9T38r3CZ9lTQoYyB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SEcEHOVwqOyZn6gJFxS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B5vkH1f3TJSSa0Xflj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8h6PIsarQTECWws0mLmcu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bBmvK8eT3yKNe368n7Ug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P7vVgMpcyrxrqu9OXS09P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dw6TXQb2LnujUNn0VVJhB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74WWQ6XcAgOfLe0ORrtRZ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MDCZz91gd5EZqZjVjem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aIUO80yGYaOO9je7o2zZ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a7fzPywaDDsY8tU5L10Hx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H1CFQu8CmVf7SWQmV0u5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aCPZHbPjhh3ZBEejs2v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P1Qk1D1yi23D4XZzOYNk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Xkz70egrCU0EbB84dqcx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5tiqwHyE2LWOMO8mabhI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VYzhkTdwxda8Vn1A7kZ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GgaaqrOB2sI5xkQfnFqv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TQKVk2bt85Q9O5gi0GU9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DESLlz4XJkZDhj69sMI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qQPGKRXkdv4XCwiE6fw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3MVq9z0JMvIx7LUVa6qTM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n5U3x8dcEMhyVd2VEPd0o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zkGARNFtp4Y3KVDcIJ7z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oGjfJrqj5lgClJQympYj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g3ucnXGij0uS9v8l9cA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Xah01CughxKMVZhB4e2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gI7L5CZObc8kNXZTSCsoi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DM8ATmamIApUUJ8YIpOPO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RyNQhLkKgNukn9p7gkUy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S0g8CmOefaz4g16vSAoP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6qpLOihyvUvLwGNA98YW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KiTo1Krja7cLARmO3wGJ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rhYvo5wNI8MTwdjotnKYj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4iJkjUJspT6y5EsVUgN4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DkVcJMkVqlN4G093IQIR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IWSgoeG8Mi51Z3wDORiK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Z9jsCVShZXWVy6CVYJZ9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pR9sCIlkhHI7WIXVBKgv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44up1SSyKa3hKsiajaWF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draTX38eT2phM5YdHssI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FXvDqr5yDrPR2f7UPqv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K1XsMRyWmJzpeJIwSrMa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RsFdc6ttcXiFnuWspHN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WeVXzyCiqg3NvQqelC5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bEKbspIItx5CIYg8TVA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pkGqBZtrbolmp2gco5cz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wIS7rXdJaQPFMk4KQqfg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gjW0VuPo49COYyuyve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JgW8EfMkrvnXCNvXhek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av5clRJ1PUfJAF3MPAB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r0VH3yWdT3Lc5r3sTUA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IScPTvoJQ0O345gEOa4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pXlKEBFLIgLjrsfr6hHWj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YoACJnHGairYh2vdFrO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o2mYbf6pk2rwUOfhL12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B5Nd8AvDOQZdZxfLbrA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wL8GYnFN73USqhaX6vT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xGOH20PAy5xdz25sC8X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i77YAdl5QgaVdrSglFXx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PldH8SESLKeSBnHA4pB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2DODzmNi2bstLUgrlHd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W2C4bGgfmi1A4a4kf4wY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9UVGOYgxf9K6AbzoFw2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faGnD4GIikCCZ72dWhB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SHJb76CH74Klt9f0sh6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k3t9FFQspvPI1dWCQaU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mfHp9F3Lz6FrnGIXqXQ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wL714QqWQdpFHerfwbo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3AQfTTJXInZ6IWi7Bc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2IZuwarEg1kOIxbOWx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FAvvXpAcihsBx8gpmzv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MUdKVMfNrmW02pY0c14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m6Z2yxaDnsVHNAhctNWu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Ex5RqmmuY2fKy7LTeID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DVhfhqlusuOtN5zXe1G2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u5lBoI0yg7dcgsrWH6Ng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r31arzzeR27asKf2DmV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1yiEjWxBPw40cUymyyYG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98iZcr4aUYLXpvJv7D2D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39fQHF4NW12Fo9mkK5wF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fu2D2rlEflD58JmJp5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K6z8MTW6mTXT0lE22lBm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L4dBol7zu4ulKW3TFrH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7fI05m3Lqn8pluUavBZ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pFBIY8G9FDl1WYSngKvJ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OQfk34LFIUPCfo8mEkdP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6ckBzYuW6acleP3pnoV5h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4kxWi7kegFfisg7p9bc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9FI8OYTmADmoHfg12cOLV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ZxB8gYLT492VEPNt9rS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SUK0Qn6ZnNwdYIBdPDnOJ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FkBbfJFk3fE6CQ7pBFU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jTwa0MGRAqM3uLhuooi4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MYWVhdNqnRVgQNAdUhnt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yTrMAt85Ek1VSbws9fAV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BWtBTaPGV2ne4u8HJFl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9b2sfIfVYL9Vtp15hqH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lXC3KK2Nyj9RQQ6SfV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DQr47IxdDVeLfXNuzOW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vXsY0yQfmFvHBvZPp5E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4dEiAQpqTSNssEBMJuXi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ul8eBTpvJ0YoqSfkIYZQ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U93keCm9bc8ARv3YXZU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32Mms1wXsZIId5yzbTn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chinOEZ2Q2BK550yR9kD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l3CWG1253Cb8jSjzIz83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S8hXqnN0M11RKtYDmwV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yYskz5F1HkD90H3iBP3q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X80x1kJ2czs8qfxGzE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4eg4SvX6i8cLa9XSmthK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8gZ1xBUJgTXDhMO7qHu8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oB2I6GXgzUhe3MhWrd4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WE5oIGiyK4TCPE2aph9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2DV4tVReNaJdVmXEurbk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uV5bBp23FJa4FnDIXgY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lrWCUhONXfLEa9ix5SwH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rKZEwHjS2y7iADeZvK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aGAxKA9ry4xQdl6s7ZR2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4sjVIkz3N81IAdz8FCATh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j0dtpqb6tsNa0cCgK7t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xRzFi5nMswoxrZq2hTG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upD2neZ7pHH6slTK75JH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U4RsaLd3WgVKtftWah4m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hLsKCPHPzoh8Sma1gI8Mk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HPlw48xMAdnEdDahKoiiP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qYAYJIQnAVF94Dp6LzhNN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d9wQZYKt1hopmW5pOVdC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F48By1jcskbnLwGhpoev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Z3zxRDDJ12umdmPdSRpQr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1834</TotalTime>
  <Words>640</Words>
  <Application>Microsoft Office PowerPoint</Application>
  <PresentationFormat>On-screen Show (4:3)</PresentationFormat>
  <Paragraphs>103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Stream</vt:lpstr>
      <vt:lpstr>           Diocese of Laredo Bishop James A. Tamayo D.D     2012-2013           </vt:lpstr>
      <vt:lpstr>PowerPoint Presentation</vt:lpstr>
      <vt:lpstr>Of  what value is the Ministry of Lector </vt:lpstr>
      <vt:lpstr>PowerPoint Presentation</vt:lpstr>
      <vt:lpstr>The Importance of the Word of God</vt:lpstr>
      <vt:lpstr>What is God’s Word? </vt:lpstr>
      <vt:lpstr>Small group sharing… </vt:lpstr>
      <vt:lpstr>Preparation for serving as a Lector</vt:lpstr>
      <vt:lpstr>PowerPoint Presentation</vt:lpstr>
      <vt:lpstr>Remote Preparation </vt:lpstr>
      <vt:lpstr>PowerPoint Presentation</vt:lpstr>
      <vt:lpstr>Proximate Preparation </vt:lpstr>
      <vt:lpstr>PowerPoint Presentation</vt:lpstr>
      <vt:lpstr>Dress </vt:lpstr>
      <vt:lpstr>PowerPoint Presentation</vt:lpstr>
      <vt:lpstr>Time for questions ….</vt:lpstr>
    </vt:vector>
  </TitlesOfParts>
  <Company>School Sisters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Diocese of Laredo 2012</dc:title>
  <dc:creator>Sister Jean Paul</dc:creator>
  <cp:lastModifiedBy>Lindsy Sambaer</cp:lastModifiedBy>
  <cp:revision>198</cp:revision>
  <dcterms:created xsi:type="dcterms:W3CDTF">2012-05-28T13:01:57Z</dcterms:created>
  <dcterms:modified xsi:type="dcterms:W3CDTF">2015-11-09T16:45:53Z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1GgL64T3RB9V8bALwNJ1yZKS8izb6PEEB0EqPBZ3AVAk</vt:lpwstr>
  </property>
  <property fmtid="{D5CDD505-2E9C-101B-9397-08002B2CF9AE}" pid="4" name="Google.Documents.RevisionId">
    <vt:lpwstr>00330352660231735205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</Properties>
</file>